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404050" cy="43203813"/>
  <p:notesSz cx="6858000" cy="97107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528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D453D07-1203-4F52-BD82-03ABB919A40C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Num" idx="5"/>
          </p:nvPr>
        </p:nvSpPr>
        <p:spPr>
          <a:xfrm>
            <a:off x="3884760" y="9223200"/>
            <a:ext cx="2967120" cy="48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0" lang="pt-BR" sz="12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FC97045-34ED-4CA2-81C9-9F96914DD0B9}" type="slidenum">
              <a:rPr b="0" lang="pt-BR" sz="1200" spc="-1" strike="noStrike">
                <a:solidFill>
                  <a:srgbClr val="000000"/>
                </a:solidFill>
                <a:latin typeface="Arial"/>
                <a:ea typeface="MS P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Text Box 1"/>
          <p:cNvSpPr/>
          <p:nvPr/>
        </p:nvSpPr>
        <p:spPr>
          <a:xfrm>
            <a:off x="3884760" y="9223200"/>
            <a:ext cx="297036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68568C85-B9C4-43C9-8B8B-D71BE66E4B95}" type="slidenum">
              <a:rPr b="0" lang="pt-BR" sz="1200" spc="-1" strike="noStrike">
                <a:solidFill>
                  <a:srgbClr val="000000"/>
                </a:solidFill>
                <a:latin typeface="Arial"/>
                <a:ea typeface="MS P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Img"/>
          </p:nvPr>
        </p:nvSpPr>
        <p:spPr>
          <a:xfrm>
            <a:off x="1790640" y="728640"/>
            <a:ext cx="3275280" cy="3640320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5800" y="4613400"/>
            <a:ext cx="5484960" cy="4367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5BCCB32-EDDE-4877-98EE-5CC410808B5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2914560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18560" y="23197320"/>
            <a:ext cx="2914560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AEFBD2-C187-45AB-8B66-0F05E430A27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655280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618560" y="2319732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6552800" y="2319732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7F3BBB-4FBD-47BC-9927-873890EED2B8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472480" y="1010916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21326760" y="1010916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618560" y="2319732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1472480" y="2319732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21326760" y="23197320"/>
            <a:ext cx="93844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8A580BF-BAE7-4F81-A753-2A454B7A665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18560" y="10109160"/>
            <a:ext cx="2914560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9C1BBC5-97F8-4A25-AA67-3C638656EC7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2914560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2D5B8D-7FC4-4091-8E12-2F328793D87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1422288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6552800" y="10109160"/>
            <a:ext cx="1422288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A341DA4-7D16-4B1F-9B3B-BB2903A4F53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8A2595F-518E-448C-A934-AF5E5BBA0A72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18560" y="1723680"/>
            <a:ext cx="29145600" cy="3344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3FC814-9AD3-4B53-A806-ADA31183A25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6552800" y="10109160"/>
            <a:ext cx="1422288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618560" y="2319732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1143E69-6E45-4087-83A4-B996BB6CC0D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1422288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655280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6552800" y="2319732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EF3AFF-6032-48BB-8593-85407B5131C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61856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6552800" y="10109160"/>
            <a:ext cx="1422288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618560" y="23197320"/>
            <a:ext cx="29145600" cy="1195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698"/>
              </a:spcBef>
              <a:buNone/>
            </a:pP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C55D3E-C160-4B1B-8171-36790207B45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3" hidden="1"/>
          <p:cNvSpPr/>
          <p:nvPr/>
        </p:nvSpPr>
        <p:spPr>
          <a:xfrm>
            <a:off x="1620360" y="39345480"/>
            <a:ext cx="7558200" cy="29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Text Box 4" hidden="1"/>
          <p:cNvSpPr/>
          <p:nvPr/>
        </p:nvSpPr>
        <p:spPr>
          <a:xfrm>
            <a:off x="11070720" y="39345480"/>
            <a:ext cx="10260000" cy="29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m 6" descr=""/>
          <p:cNvPicPr/>
          <p:nvPr/>
        </p:nvPicPr>
        <p:blipFill>
          <a:blip r:embed="rId2"/>
          <a:stretch/>
        </p:blipFill>
        <p:spPr>
          <a:xfrm>
            <a:off x="6120" y="0"/>
            <a:ext cx="32396040" cy="6220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23223240" y="39345480"/>
            <a:ext cx="7554960" cy="299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390960" rIns="390960" tIns="195480" bIns="195480" anchor="t">
            <a:noAutofit/>
          </a:bodyPr>
          <a:lstStyle>
            <a:lvl1pPr indent="0">
              <a:lnSpc>
                <a:spcPct val="100000"/>
              </a:lnSpc>
              <a:buNone/>
              <a:defRPr b="0" lang="pt-BR" sz="7700" spc="-1" strike="noStrike">
                <a:solidFill>
                  <a:srgbClr val="000000"/>
                </a:solidFill>
                <a:latin typeface="Arial"/>
                <a:ea typeface="MS P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5322B67-5E5D-45AE-BDDB-B0C2F90C59CE}" type="slidenum">
              <a:rPr b="0" lang="pt-BR" sz="7700" spc="-1" strike="noStrike">
                <a:solidFill>
                  <a:srgbClr val="000000"/>
                </a:solidFill>
                <a:latin typeface="Arial"/>
                <a:ea typeface="MS PGothic"/>
              </a:rPr>
              <a:t>&lt;número&gt;</a:t>
            </a:fld>
            <a:endParaRPr b="0" lang="pt-BR" sz="7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618560" y="1723680"/>
            <a:ext cx="29145600" cy="721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528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52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1618560" y="10109160"/>
            <a:ext cx="29145600" cy="250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6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84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84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35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359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3359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101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8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88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67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7"/>
          <p:cNvSpPr/>
          <p:nvPr/>
        </p:nvSpPr>
        <p:spPr>
          <a:xfrm>
            <a:off x="2808000" y="7016040"/>
            <a:ext cx="25707600" cy="1888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</a:pPr>
            <a:r>
              <a:rPr b="1" i="1" lang="pt-BR" sz="5000" spc="-1" strike="noStrike">
                <a:solidFill>
                  <a:srgbClr val="000000"/>
                </a:solidFill>
                <a:latin typeface="Verdana"/>
                <a:ea typeface="MS PGothic"/>
              </a:rPr>
              <a:t>DIGITE AQUI SEU TÍTULO </a:t>
            </a:r>
            <a:endParaRPr b="0" lang="pt-BR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S PGothic"/>
              </a:rPr>
              <a:t>(O título deve estar em caixa alta, centralizado, fonte verdana, tamanho 50, negrito e itálico.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S PGothic"/>
              </a:rPr>
              <a:t>O espaço disponível para o título deverá ser mantido.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 Box 21"/>
          <p:cNvSpPr/>
          <p:nvPr/>
        </p:nvSpPr>
        <p:spPr>
          <a:xfrm>
            <a:off x="595080" y="13801680"/>
            <a:ext cx="15462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1- INTRODUÇÃO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Box 24"/>
          <p:cNvSpPr/>
          <p:nvPr/>
        </p:nvSpPr>
        <p:spPr>
          <a:xfrm>
            <a:off x="933120" y="25749720"/>
            <a:ext cx="15451200" cy="78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 Box 26"/>
          <p:cNvSpPr/>
          <p:nvPr/>
        </p:nvSpPr>
        <p:spPr>
          <a:xfrm>
            <a:off x="618840" y="16114320"/>
            <a:ext cx="15635520" cy="54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Faça uma breve introdução do tema a ser apresentado, contendo as informações mais relevantes e atuais. Apresente o contexto geral do trabalho.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MS Gothic"/>
              </a:rPr>
              <a:t>O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 texto, para todas as seções, deve ser redigido em alinhamento justificado, fonte verdana, tamanho 32, espaçamento entre linhas 1,5 cm e recuo especial de primeira linha 1,5 cm.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 Box 35"/>
          <p:cNvSpPr/>
          <p:nvPr/>
        </p:nvSpPr>
        <p:spPr>
          <a:xfrm>
            <a:off x="17065800" y="28125360"/>
            <a:ext cx="14327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6 – REFERÊNCIAS BIOBLIOGRÁFICAS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36"/>
          <p:cNvSpPr/>
          <p:nvPr/>
        </p:nvSpPr>
        <p:spPr>
          <a:xfrm>
            <a:off x="17320680" y="30424320"/>
            <a:ext cx="14325840" cy="41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As referências devem ser elaboradas respeitando-se as normas definidas pela ABNT. Liste apenas as referências citadas no pôster.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 Box 41"/>
          <p:cNvSpPr/>
          <p:nvPr/>
        </p:nvSpPr>
        <p:spPr>
          <a:xfrm>
            <a:off x="16920000" y="36714600"/>
            <a:ext cx="14330520" cy="14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7 – AGRADECIMENTOS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 Box 41"/>
          <p:cNvSpPr/>
          <p:nvPr/>
        </p:nvSpPr>
        <p:spPr>
          <a:xfrm>
            <a:off x="17280000" y="38700000"/>
            <a:ext cx="14330520" cy="22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PGothic"/>
              </a:rPr>
              <a:t>Exemplo: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PGothic"/>
              </a:rPr>
              <a:t>Ao IF Sudeste MG - </a:t>
            </a:r>
            <a:r>
              <a:rPr b="0" i="1" lang="en-GB" sz="3200" spc="-1" strike="noStrike">
                <a:solidFill>
                  <a:srgbClr val="000000"/>
                </a:solidFill>
                <a:latin typeface="Verdana"/>
                <a:ea typeface="MS PGothic"/>
              </a:rPr>
              <a:t>Campus 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PGothic"/>
              </a:rPr>
              <a:t>Rio Pomba, FAPEMIG, CNPq, IF Sudeste MG pela concessão da bolsa de Iniciação Científica ou Tecnológica e pela oportunidade de realizar esse trabalho.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aixaDeTexto 1"/>
          <p:cNvSpPr/>
          <p:nvPr/>
        </p:nvSpPr>
        <p:spPr>
          <a:xfrm>
            <a:off x="28517400" y="7324200"/>
            <a:ext cx="3527640" cy="3747240"/>
          </a:xfrm>
          <a:prstGeom prst="rect">
            <a:avLst/>
          </a:prstGeom>
          <a:noFill/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MS PGothic"/>
              </a:rPr>
              <a:t>Número do Trabalho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MS PGothic"/>
              </a:rPr>
              <a:t>Fonte Verdana, tamanho 40, centralizado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 Box 21"/>
          <p:cNvSpPr/>
          <p:nvPr/>
        </p:nvSpPr>
        <p:spPr>
          <a:xfrm>
            <a:off x="576000" y="22955760"/>
            <a:ext cx="15462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2 - OBJETIVOS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 Box 26"/>
          <p:cNvSpPr/>
          <p:nvPr/>
        </p:nvSpPr>
        <p:spPr>
          <a:xfrm>
            <a:off x="840960" y="25034760"/>
            <a:ext cx="15635520" cy="21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Exponha os objetivos do trabalho.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 Box 21"/>
          <p:cNvSpPr/>
          <p:nvPr/>
        </p:nvSpPr>
        <p:spPr>
          <a:xfrm>
            <a:off x="648000" y="28168920"/>
            <a:ext cx="15462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3 – MATERIAL E MÉTODOS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 Box 21"/>
          <p:cNvSpPr/>
          <p:nvPr/>
        </p:nvSpPr>
        <p:spPr>
          <a:xfrm>
            <a:off x="16969320" y="13934520"/>
            <a:ext cx="14746320" cy="14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4- RESULTADOS E DISCUSSÃO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 Box 26"/>
          <p:cNvSpPr/>
          <p:nvPr/>
        </p:nvSpPr>
        <p:spPr>
          <a:xfrm>
            <a:off x="17038440" y="15961320"/>
            <a:ext cx="14608440" cy="448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os resultados alcançados.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Recomenda-se a utilização de tabelas e figuras.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As legendas devem ser apresentadas na parte superior das tabelas. As legendas devem ser apresentadas na parte inferior das figuras.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 Box 21"/>
          <p:cNvSpPr/>
          <p:nvPr/>
        </p:nvSpPr>
        <p:spPr>
          <a:xfrm>
            <a:off x="16993800" y="22857120"/>
            <a:ext cx="14746320" cy="14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Verdana"/>
                <a:ea typeface="MS PGothic"/>
              </a:rPr>
              <a:t>5- CONCLUSÃO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 Box 26"/>
          <p:cNvSpPr/>
          <p:nvPr/>
        </p:nvSpPr>
        <p:spPr>
          <a:xfrm>
            <a:off x="17090640" y="24648480"/>
            <a:ext cx="1474632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as conclusões obtidas, relacionando-as aos objetivos propostos. 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 Box 18"/>
          <p:cNvSpPr/>
          <p:nvPr/>
        </p:nvSpPr>
        <p:spPr>
          <a:xfrm>
            <a:off x="3504960" y="9098280"/>
            <a:ext cx="25275960" cy="19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  <a:tab algn="l" pos="12306240"/>
                <a:tab algn="l" pos="13030200"/>
                <a:tab algn="l" pos="13754160"/>
                <a:tab algn="l" pos="14478120"/>
                <a:tab algn="l" pos="15202080"/>
                <a:tab algn="l" pos="15925680"/>
                <a:tab algn="l" pos="16649640"/>
                <a:tab algn="l" pos="17373600"/>
                <a:tab algn="l" pos="18097560"/>
                <a:tab algn="l" pos="18821520"/>
                <a:tab algn="l" pos="19545480"/>
                <a:tab algn="l" pos="20269080"/>
              </a:tabLst>
            </a:pP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Modalidade: ”Pós-Graduação ou Graduação ou Ensino Médio/Técnico”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  <a:tab algn="l" pos="12306240"/>
                <a:tab algn="l" pos="13030200"/>
                <a:tab algn="l" pos="13754160"/>
                <a:tab algn="l" pos="14478120"/>
                <a:tab algn="l" pos="15202080"/>
                <a:tab algn="l" pos="15925680"/>
                <a:tab algn="l" pos="16649640"/>
                <a:tab algn="l" pos="17373600"/>
                <a:tab algn="l" pos="18097560"/>
                <a:tab algn="l" pos="18821520"/>
                <a:tab algn="l" pos="19545480"/>
                <a:tab algn="l" pos="20269080"/>
              </a:tabLst>
            </a:pP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Nome Completo do autor</a:t>
            </a:r>
            <a:r>
              <a:rPr b="1" i="1" lang="en-GB" sz="2800" spc="-1" strike="noStrike" baseline="30000">
                <a:solidFill>
                  <a:srgbClr val="000000"/>
                </a:solidFill>
                <a:latin typeface="Verdana"/>
                <a:ea typeface="MS Gothic"/>
              </a:rPr>
              <a:t>1</a:t>
            </a: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; Nome Completo do autor</a:t>
            </a:r>
            <a:r>
              <a:rPr b="1" i="1" lang="en-GB" sz="2800" spc="-1" strike="noStrike" baseline="30000">
                <a:solidFill>
                  <a:srgbClr val="000000"/>
                </a:solidFill>
                <a:latin typeface="Verdana"/>
                <a:ea typeface="MS Gothic"/>
              </a:rPr>
              <a:t>2</a:t>
            </a: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; etc.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  <a:tab algn="l" pos="12306240"/>
                <a:tab algn="l" pos="13030200"/>
                <a:tab algn="l" pos="13754160"/>
                <a:tab algn="l" pos="14478120"/>
                <a:tab algn="l" pos="15202080"/>
                <a:tab algn="l" pos="15925680"/>
                <a:tab algn="l" pos="16649640"/>
                <a:tab algn="l" pos="17373600"/>
                <a:tab algn="l" pos="18097560"/>
                <a:tab algn="l" pos="18821520"/>
                <a:tab algn="l" pos="19545480"/>
                <a:tab algn="l" pos="2026908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PGothic"/>
              </a:rPr>
              <a:t>IF Sudeste MG – Campus Rio Pomba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  <a:tab algn="l" pos="12306240"/>
                <a:tab algn="l" pos="13030200"/>
                <a:tab algn="l" pos="13754160"/>
                <a:tab algn="l" pos="14478120"/>
                <a:tab algn="l" pos="15202080"/>
                <a:tab algn="l" pos="15925680"/>
                <a:tab algn="l" pos="16649640"/>
                <a:tab algn="l" pos="17373600"/>
                <a:tab algn="l" pos="18097560"/>
                <a:tab algn="l" pos="18821520"/>
                <a:tab algn="l" pos="19545480"/>
                <a:tab algn="l" pos="2026908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PGothic"/>
              </a:rPr>
              <a:t>¹Estudante do Curso </a:t>
            </a: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”Nome do curso”</a:t>
            </a: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PGothic"/>
              </a:rPr>
              <a:t> , </a:t>
            </a:r>
            <a:r>
              <a:rPr b="0" lang="en-GB" sz="2800" spc="-1" strike="noStrike" baseline="30000">
                <a:solidFill>
                  <a:srgbClr val="000000"/>
                </a:solidFill>
                <a:latin typeface="Verdana"/>
                <a:ea typeface="MS PGothic"/>
              </a:rPr>
              <a:t>2</a:t>
            </a:r>
            <a:r>
              <a:rPr b="0" lang="en-GB" sz="2800" spc="-1" strike="noStrike">
                <a:solidFill>
                  <a:srgbClr val="000000"/>
                </a:solidFill>
                <a:latin typeface="Verdana"/>
                <a:ea typeface="MS PGothic"/>
              </a:rPr>
              <a:t>Prof. do Departamento de </a:t>
            </a:r>
            <a:r>
              <a:rPr b="1" i="1" lang="en-GB" sz="2800" spc="-1" strike="noStrike">
                <a:solidFill>
                  <a:srgbClr val="000000"/>
                </a:solidFill>
                <a:latin typeface="Verdana"/>
                <a:ea typeface="MS Gothic"/>
              </a:rPr>
              <a:t>”Nome do departamento”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 Box 26"/>
          <p:cNvSpPr/>
          <p:nvPr/>
        </p:nvSpPr>
        <p:spPr>
          <a:xfrm>
            <a:off x="755280" y="30729240"/>
            <a:ext cx="14757480" cy="30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Verdana"/>
                <a:ea typeface="Verdana"/>
              </a:rPr>
              <a:t>Descreva, de forma clara e precisa, como o seu estudo foi executado.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Verdana"/>
              </a:rPr>
              <a:t>  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Verdana"/>
              </a:rPr>
              <a:t>Insira, preferencialmente, esquemas e fluxogramas.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en-GB" sz="32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-222480"/>
            <a:ext cx="32403240" cy="64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Application>LibreOffice/7.5.5.2$Windows_X86_64 LibreOffice_project/ca8fe7424262805f223b9a2334bc7181abbcbf5e</Application>
  <AppVersion>15.0000</AppVersion>
  <Words>331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2008-10-28T00:12:57Z</dcterms:created>
  <dc:creator>user</dc:creator>
  <dc:description/>
  <dc:language>pt-BR</dc:language>
  <cp:lastModifiedBy/>
  <cp:lastPrinted>1601-01-01T00:00:00Z</cp:lastPrinted>
  <dcterms:modified xsi:type="dcterms:W3CDTF">2023-10-17T11:11:21Z</dcterms:modified>
  <cp:revision>93</cp:revision>
  <dc:subject/>
  <dc:title>PowerPoint Presentation  -  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1</vt:i4>
  </property>
</Properties>
</file>